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notesMasterIdLst>
    <p:notesMasterId r:id="rId13"/>
  </p:notesMasterIdLst>
  <p:sldIdLst>
    <p:sldId id="256" r:id="rId5"/>
    <p:sldId id="258" r:id="rId6"/>
    <p:sldId id="261" r:id="rId7"/>
    <p:sldId id="262" r:id="rId8"/>
    <p:sldId id="263" r:id="rId9"/>
    <p:sldId id="259"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95135"/>
  </p:normalViewPr>
  <p:slideViewPr>
    <p:cSldViewPr snapToGrid="0" snapToObjects="1">
      <p:cViewPr varScale="1">
        <p:scale>
          <a:sx n="85" d="100"/>
          <a:sy n="85" d="100"/>
        </p:scale>
        <p:origin x="192" y="2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867A33-593E-7B4F-AAC2-6B58374FFB03}" type="datetimeFigureOut">
              <a:rPr lang="en-US" smtClean="0"/>
              <a:t>2/26/18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978B38-2515-A049-945E-69C1D64D3421}" type="slidenum">
              <a:rPr lang="en-US" smtClean="0"/>
              <a:t>‹#›</a:t>
            </a:fld>
            <a:endParaRPr lang="en-US"/>
          </a:p>
        </p:txBody>
      </p:sp>
    </p:spTree>
    <p:extLst>
      <p:ext uri="{BB962C8B-B14F-4D97-AF65-F5344CB8AC3E}">
        <p14:creationId xmlns:p14="http://schemas.microsoft.com/office/powerpoint/2010/main" val="1188175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AU"/>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AU"/>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2120DC86-3745-4846-BD6B-73E2401608A4}" type="datetimeFigureOut">
              <a:rPr lang="en-US" smtClean="0"/>
              <a:t>2/26/18</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1003190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AU"/>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p:txBody>
          <a:bodyPr/>
          <a:lstStyle/>
          <a:p>
            <a:fld id="{2120DC86-3745-4846-BD6B-73E2401608A4}" type="datetimeFigureOut">
              <a:rPr lang="en-US" smtClean="0"/>
              <a:t>2/26/18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561888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AU"/>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120DC86-3745-4846-BD6B-73E2401608A4}" type="datetimeFigureOut">
              <a:rPr lang="en-US" smtClean="0"/>
              <a:t>2/26/18</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1167700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AU"/>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2120DC86-3745-4846-BD6B-73E2401608A4}" type="datetimeFigureOut">
              <a:rPr lang="en-US" smtClean="0"/>
              <a:t>2/26/18</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3A052B2-5171-1546-9956-6F0F94F8D556}"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42468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AU"/>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2120DC86-3745-4846-BD6B-73E2401608A4}" type="datetimeFigureOut">
              <a:rPr lang="en-US" smtClean="0"/>
              <a:t>2/26/18</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17997095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AU"/>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3" name="Date Placeholder 2"/>
          <p:cNvSpPr>
            <a:spLocks noGrp="1"/>
          </p:cNvSpPr>
          <p:nvPr>
            <p:ph type="dt" sz="half" idx="10"/>
          </p:nvPr>
        </p:nvSpPr>
        <p:spPr/>
        <p:txBody>
          <a:bodyPr/>
          <a:lstStyle/>
          <a:p>
            <a:fld id="{2120DC86-3745-4846-BD6B-73E2401608A4}" type="datetimeFigureOut">
              <a:rPr lang="en-US" smtClean="0"/>
              <a:t>2/26/18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4106338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AU"/>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AU"/>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AU"/>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AU"/>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3" name="Date Placeholder 2"/>
          <p:cNvSpPr>
            <a:spLocks noGrp="1"/>
          </p:cNvSpPr>
          <p:nvPr>
            <p:ph type="dt" sz="half" idx="10"/>
          </p:nvPr>
        </p:nvSpPr>
        <p:spPr/>
        <p:txBody>
          <a:bodyPr/>
          <a:lstStyle/>
          <a:p>
            <a:fld id="{2120DC86-3745-4846-BD6B-73E2401608A4}" type="datetimeFigureOut">
              <a:rPr lang="en-US" smtClean="0"/>
              <a:t>2/26/18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1657369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Date Placeholder 3"/>
          <p:cNvSpPr>
            <a:spLocks noGrp="1"/>
          </p:cNvSpPr>
          <p:nvPr>
            <p:ph type="dt" sz="half" idx="10"/>
          </p:nvPr>
        </p:nvSpPr>
        <p:spPr/>
        <p:txBody>
          <a:bodyPr/>
          <a:lstStyle/>
          <a:p>
            <a:fld id="{2120DC86-3745-4846-BD6B-73E2401608A4}" type="datetimeFigureOut">
              <a:rPr lang="en-US" smtClean="0"/>
              <a:t>2/26/18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393927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AU"/>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2120DC86-3745-4846-BD6B-73E2401608A4}" type="datetimeFigureOut">
              <a:rPr lang="en-US" smtClean="0"/>
              <a:t>2/26/18</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42921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dirty="0"/>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Date Placeholder 3"/>
          <p:cNvSpPr>
            <a:spLocks noGrp="1"/>
          </p:cNvSpPr>
          <p:nvPr>
            <p:ph type="dt" sz="half" idx="10"/>
          </p:nvPr>
        </p:nvSpPr>
        <p:spPr/>
        <p:txBody>
          <a:bodyPr/>
          <a:lstStyle/>
          <a:p>
            <a:fld id="{2120DC86-3745-4846-BD6B-73E2401608A4}" type="datetimeFigureOut">
              <a:rPr lang="en-US" smtClean="0"/>
              <a:t>2/26/18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727612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AU"/>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2120DC86-3745-4846-BD6B-73E2401608A4}" type="datetimeFigureOut">
              <a:rPr lang="en-US" smtClean="0"/>
              <a:t>2/26/18</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121111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5" name="Date Placeholder 4"/>
          <p:cNvSpPr>
            <a:spLocks noGrp="1"/>
          </p:cNvSpPr>
          <p:nvPr>
            <p:ph type="dt" sz="half" idx="10"/>
          </p:nvPr>
        </p:nvSpPr>
        <p:spPr/>
        <p:txBody>
          <a:bodyPr/>
          <a:lstStyle/>
          <a:p>
            <a:fld id="{2120DC86-3745-4846-BD6B-73E2401608A4}" type="datetimeFigureOut">
              <a:rPr lang="en-US" smtClean="0"/>
              <a:t>2/26/18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1372622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AU"/>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7" name="Date Placeholder 6"/>
          <p:cNvSpPr>
            <a:spLocks noGrp="1"/>
          </p:cNvSpPr>
          <p:nvPr>
            <p:ph type="dt" sz="half" idx="10"/>
          </p:nvPr>
        </p:nvSpPr>
        <p:spPr/>
        <p:txBody>
          <a:bodyPr/>
          <a:lstStyle/>
          <a:p>
            <a:fld id="{2120DC86-3745-4846-BD6B-73E2401608A4}" type="datetimeFigureOut">
              <a:rPr lang="en-US" smtClean="0"/>
              <a:t>2/26/18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139660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dirty="0"/>
          </a:p>
        </p:txBody>
      </p:sp>
      <p:sp>
        <p:nvSpPr>
          <p:cNvPr id="3" name="Date Placeholder 2"/>
          <p:cNvSpPr>
            <a:spLocks noGrp="1"/>
          </p:cNvSpPr>
          <p:nvPr>
            <p:ph type="dt" sz="half" idx="10"/>
          </p:nvPr>
        </p:nvSpPr>
        <p:spPr/>
        <p:txBody>
          <a:bodyPr/>
          <a:lstStyle/>
          <a:p>
            <a:fld id="{2120DC86-3745-4846-BD6B-73E2401608A4}" type="datetimeFigureOut">
              <a:rPr lang="en-US" smtClean="0"/>
              <a:t>2/26/18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68096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0DC86-3745-4846-BD6B-73E2401608A4}" type="datetimeFigureOut">
              <a:rPr lang="en-US" smtClean="0"/>
              <a:t>2/26/18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1019021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AU"/>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p:txBody>
          <a:bodyPr/>
          <a:lstStyle/>
          <a:p>
            <a:fld id="{2120DC86-3745-4846-BD6B-73E2401608A4}" type="datetimeFigureOut">
              <a:rPr lang="en-US" smtClean="0"/>
              <a:t>2/26/18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515055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AU"/>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AU"/>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AU"/>
              <a:t>Click to edit Master text styles</a:t>
            </a:r>
          </a:p>
        </p:txBody>
      </p:sp>
      <p:sp>
        <p:nvSpPr>
          <p:cNvPr id="5" name="Date Placeholder 4"/>
          <p:cNvSpPr>
            <a:spLocks noGrp="1"/>
          </p:cNvSpPr>
          <p:nvPr>
            <p:ph type="dt" sz="half" idx="10"/>
          </p:nvPr>
        </p:nvSpPr>
        <p:spPr/>
        <p:txBody>
          <a:bodyPr/>
          <a:lstStyle/>
          <a:p>
            <a:fld id="{2120DC86-3745-4846-BD6B-73E2401608A4}" type="datetimeFigureOut">
              <a:rPr lang="en-US" smtClean="0"/>
              <a:t>2/26/18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A052B2-5171-1546-9956-6F0F94F8D556}" type="slidenum">
              <a:rPr lang="en-US" smtClean="0"/>
              <a:t>‹#›</a:t>
            </a:fld>
            <a:endParaRPr lang="en-US"/>
          </a:p>
        </p:txBody>
      </p:sp>
    </p:spTree>
    <p:extLst>
      <p:ext uri="{BB962C8B-B14F-4D97-AF65-F5344CB8AC3E}">
        <p14:creationId xmlns:p14="http://schemas.microsoft.com/office/powerpoint/2010/main" val="3351000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AU"/>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120DC86-3745-4846-BD6B-73E2401608A4}" type="datetimeFigureOut">
              <a:rPr lang="en-US" smtClean="0"/>
              <a:t>2/26/18</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13A052B2-5171-1546-9956-6F0F94F8D556}" type="slidenum">
              <a:rPr lang="en-US" smtClean="0"/>
              <a:t>‹#›</a:t>
            </a:fld>
            <a:endParaRPr lang="en-US"/>
          </a:p>
        </p:txBody>
      </p:sp>
    </p:spTree>
    <p:extLst>
      <p:ext uri="{BB962C8B-B14F-4D97-AF65-F5344CB8AC3E}">
        <p14:creationId xmlns:p14="http://schemas.microsoft.com/office/powerpoint/2010/main" val="180766670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6271" y="571789"/>
            <a:ext cx="10241439" cy="1825096"/>
          </a:xfrm>
        </p:spPr>
        <p:txBody>
          <a:bodyPr/>
          <a:lstStyle/>
          <a:p>
            <a:r>
              <a:rPr lang="en-US" dirty="0" smtClean="0"/>
              <a:t>Leadership</a:t>
            </a:r>
            <a:r>
              <a:rPr lang="en-US" dirty="0" smtClean="0"/>
              <a:t> CHALLENGEs</a:t>
            </a:r>
            <a:endParaRPr lang="en-US" dirty="0"/>
          </a:p>
        </p:txBody>
      </p:sp>
      <p:sp>
        <p:nvSpPr>
          <p:cNvPr id="3" name="Subtitle 2"/>
          <p:cNvSpPr>
            <a:spLocks noGrp="1"/>
          </p:cNvSpPr>
          <p:nvPr>
            <p:ph type="subTitle" idx="1"/>
          </p:nvPr>
        </p:nvSpPr>
        <p:spPr>
          <a:xfrm>
            <a:off x="866272" y="2396885"/>
            <a:ext cx="9448800" cy="685800"/>
          </a:xfrm>
        </p:spPr>
        <p:txBody>
          <a:bodyPr>
            <a:normAutofit/>
          </a:bodyPr>
          <a:lstStyle/>
          <a:p>
            <a:r>
              <a:rPr lang="en-US" sz="3200" dirty="0"/>
              <a:t>YEAR 6</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4420" y="2972095"/>
            <a:ext cx="6729663" cy="2499771"/>
          </a:xfrm>
          <a:prstGeom prst="rect">
            <a:avLst/>
          </a:prstGeom>
        </p:spPr>
      </p:pic>
    </p:spTree>
    <p:extLst>
      <p:ext uri="{BB962C8B-B14F-4D97-AF65-F5344CB8AC3E}">
        <p14:creationId xmlns:p14="http://schemas.microsoft.com/office/powerpoint/2010/main" val="12760371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Data:Users:zwest:Desktop:True-North-On-Leadership.pn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57815" y="1179095"/>
            <a:ext cx="9020311" cy="5039143"/>
          </a:xfrm>
          <a:prstGeom prst="rect">
            <a:avLst/>
          </a:prstGeom>
          <a:noFill/>
          <a:ln>
            <a:noFill/>
          </a:ln>
        </p:spPr>
      </p:pic>
    </p:spTree>
    <p:extLst>
      <p:ext uri="{BB962C8B-B14F-4D97-AF65-F5344CB8AC3E}">
        <p14:creationId xmlns:p14="http://schemas.microsoft.com/office/powerpoint/2010/main" val="14320063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APPLICATION</a:t>
            </a:r>
          </a:p>
        </p:txBody>
      </p:sp>
      <p:sp>
        <p:nvSpPr>
          <p:cNvPr id="3" name="Content Placeholder 2"/>
          <p:cNvSpPr>
            <a:spLocks noGrp="1"/>
          </p:cNvSpPr>
          <p:nvPr>
            <p:ph idx="1"/>
          </p:nvPr>
        </p:nvSpPr>
        <p:spPr>
          <a:xfrm>
            <a:off x="685800" y="2057401"/>
            <a:ext cx="10820400" cy="5180600"/>
          </a:xfrm>
        </p:spPr>
        <p:txBody>
          <a:bodyPr>
            <a:normAutofit/>
          </a:bodyPr>
          <a:lstStyle/>
          <a:p>
            <a:r>
              <a:rPr lang="en-US" sz="3600" dirty="0"/>
              <a:t>Students will, as part of their preparation for high school, </a:t>
            </a:r>
            <a:r>
              <a:rPr lang="en-US" sz="3600" dirty="0" err="1"/>
              <a:t>endeavour</a:t>
            </a:r>
            <a:r>
              <a:rPr lang="en-US" sz="3600" dirty="0"/>
              <a:t> to fulfill requirements in the pursuit of the </a:t>
            </a:r>
            <a:r>
              <a:rPr lang="en-US" sz="3600" dirty="0" smtClean="0"/>
              <a:t>following;</a:t>
            </a:r>
          </a:p>
          <a:p>
            <a:pPr lvl="1"/>
            <a:r>
              <a:rPr lang="en-US" sz="3400" dirty="0" smtClean="0"/>
              <a:t>Positive </a:t>
            </a:r>
            <a:r>
              <a:rPr lang="en-US" sz="3400" dirty="0"/>
              <a:t>study </a:t>
            </a:r>
            <a:r>
              <a:rPr lang="en-US" sz="3400" dirty="0" smtClean="0"/>
              <a:t>habits</a:t>
            </a:r>
          </a:p>
          <a:p>
            <a:pPr lvl="1"/>
            <a:r>
              <a:rPr lang="en-US" sz="3600" dirty="0" smtClean="0"/>
              <a:t>Time </a:t>
            </a:r>
            <a:r>
              <a:rPr lang="en-US" sz="3600" dirty="0"/>
              <a:t>management </a:t>
            </a:r>
            <a:r>
              <a:rPr lang="en-US" sz="3600" dirty="0" smtClean="0"/>
              <a:t>skills</a:t>
            </a:r>
          </a:p>
          <a:p>
            <a:pPr lvl="1"/>
            <a:r>
              <a:rPr lang="en-US" sz="3600" dirty="0" smtClean="0"/>
              <a:t>Concept </a:t>
            </a:r>
            <a:r>
              <a:rPr lang="en-US" sz="3600" dirty="0"/>
              <a:t>mastery / concept </a:t>
            </a:r>
            <a:r>
              <a:rPr lang="en-US" sz="3600" dirty="0" smtClean="0"/>
              <a:t>consolidation</a:t>
            </a:r>
          </a:p>
          <a:p>
            <a:pPr lvl="1"/>
            <a:r>
              <a:rPr lang="en-US" sz="3600" dirty="0" smtClean="0"/>
              <a:t>Reading </a:t>
            </a:r>
            <a:r>
              <a:rPr lang="en-US" sz="3600" dirty="0"/>
              <a:t>for </a:t>
            </a:r>
            <a:r>
              <a:rPr lang="en-US" sz="3600" dirty="0" smtClean="0"/>
              <a:t>enjoyment</a:t>
            </a:r>
          </a:p>
        </p:txBody>
      </p:sp>
    </p:spTree>
    <p:extLst>
      <p:ext uri="{BB962C8B-B14F-4D97-AF65-F5344CB8AC3E}">
        <p14:creationId xmlns:p14="http://schemas.microsoft.com/office/powerpoint/2010/main" val="14830243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113" y="1760096"/>
            <a:ext cx="11381873" cy="4837089"/>
          </a:xfrm>
        </p:spPr>
        <p:txBody>
          <a:bodyPr>
            <a:normAutofit fontScale="92500" lnSpcReduction="10000"/>
          </a:bodyPr>
          <a:lstStyle/>
          <a:p>
            <a:r>
              <a:rPr lang="en-US" sz="4000" dirty="0"/>
              <a:t>All these tasks will be recorded by the teacher to determine success with academic application</a:t>
            </a:r>
          </a:p>
          <a:p>
            <a:pPr lvl="0"/>
            <a:r>
              <a:rPr lang="en-US" sz="4000" dirty="0" smtClean="0"/>
              <a:t>Some ways students are required to demonstrate academic application are</a:t>
            </a:r>
          </a:p>
          <a:p>
            <a:pPr lvl="1"/>
            <a:r>
              <a:rPr lang="en-US" sz="3800" dirty="0" smtClean="0"/>
              <a:t>A </a:t>
            </a:r>
            <a:r>
              <a:rPr lang="en-US" sz="3800" dirty="0"/>
              <a:t>neat and </a:t>
            </a:r>
            <a:r>
              <a:rPr lang="en-US" sz="3800" dirty="0" err="1"/>
              <a:t>organised</a:t>
            </a:r>
            <a:r>
              <a:rPr lang="en-US" sz="3800" dirty="0"/>
              <a:t> diary that comes to school each day and is signed by parent weekly and checked by classroom teacher each </a:t>
            </a:r>
            <a:r>
              <a:rPr lang="en-US" sz="3800" dirty="0" smtClean="0"/>
              <a:t>week.</a:t>
            </a:r>
          </a:p>
          <a:p>
            <a:pPr lvl="1"/>
            <a:r>
              <a:rPr lang="en-US" sz="4000" dirty="0" smtClean="0"/>
              <a:t>A </a:t>
            </a:r>
            <a:r>
              <a:rPr lang="en-US" sz="4000" dirty="0"/>
              <a:t>maintained and active reading log.  </a:t>
            </a:r>
            <a:r>
              <a:rPr lang="en-US" sz="4000" dirty="0" smtClean="0"/>
              <a:t>Students must read </a:t>
            </a:r>
            <a:r>
              <a:rPr lang="en-US" sz="4000" dirty="0"/>
              <a:t>200 nights.</a:t>
            </a:r>
          </a:p>
          <a:p>
            <a:endParaRPr lang="en-US" sz="2800" dirty="0"/>
          </a:p>
        </p:txBody>
      </p:sp>
      <p:sp>
        <p:nvSpPr>
          <p:cNvPr id="5" name="Title 1"/>
          <p:cNvSpPr txBox="1">
            <a:spLocks/>
          </p:cNvSpPr>
          <p:nvPr/>
        </p:nvSpPr>
        <p:spPr>
          <a:xfrm>
            <a:off x="3446488" y="467068"/>
            <a:ext cx="8610600" cy="1293028"/>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b="1" smtClean="0"/>
              <a:t>ACADEMIC APPLICATION</a:t>
            </a:r>
            <a:endParaRPr lang="en-US" b="1" dirty="0"/>
          </a:p>
        </p:txBody>
      </p:sp>
    </p:spTree>
    <p:extLst>
      <p:ext uri="{BB962C8B-B14F-4D97-AF65-F5344CB8AC3E}">
        <p14:creationId xmlns:p14="http://schemas.microsoft.com/office/powerpoint/2010/main" val="3896379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39727"/>
            <a:ext cx="10820400" cy="4024125"/>
          </a:xfrm>
        </p:spPr>
        <p:txBody>
          <a:bodyPr>
            <a:noAutofit/>
          </a:bodyPr>
          <a:lstStyle/>
          <a:p>
            <a:pPr lvl="0"/>
            <a:r>
              <a:rPr lang="en-US" sz="3200" dirty="0" smtClean="0"/>
              <a:t>Academic tasks for </a:t>
            </a:r>
            <a:r>
              <a:rPr lang="en-US" sz="3200" dirty="0"/>
              <a:t>home are not regimented (no weekly homework sheet) but do give students who have missed class/lessons or haven’t produced the desired amount or standard work,  responsibility to follow through in their own time.  There can also be extension activities for keen students looking for more challenging activities.</a:t>
            </a:r>
          </a:p>
          <a:p>
            <a:endParaRPr lang="en-US" sz="3200" dirty="0"/>
          </a:p>
          <a:p>
            <a:endParaRPr lang="en-US" sz="3200" dirty="0"/>
          </a:p>
        </p:txBody>
      </p:sp>
      <p:sp>
        <p:nvSpPr>
          <p:cNvPr id="5" name="Title 1"/>
          <p:cNvSpPr txBox="1">
            <a:spLocks/>
          </p:cNvSpPr>
          <p:nvPr/>
        </p:nvSpPr>
        <p:spPr>
          <a:xfrm>
            <a:off x="3372162" y="496797"/>
            <a:ext cx="8610600" cy="1293028"/>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b="1" smtClean="0"/>
              <a:t>ACADEMIC APPLICATION</a:t>
            </a:r>
            <a:endParaRPr lang="en-US" b="1" dirty="0"/>
          </a:p>
        </p:txBody>
      </p:sp>
    </p:spTree>
    <p:extLst>
      <p:ext uri="{BB962C8B-B14F-4D97-AF65-F5344CB8AC3E}">
        <p14:creationId xmlns:p14="http://schemas.microsoft.com/office/powerpoint/2010/main" val="14991391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LIFESKILLS</a:t>
            </a:r>
          </a:p>
        </p:txBody>
      </p:sp>
      <p:sp>
        <p:nvSpPr>
          <p:cNvPr id="3" name="Content Placeholder 2"/>
          <p:cNvSpPr>
            <a:spLocks noGrp="1"/>
          </p:cNvSpPr>
          <p:nvPr>
            <p:ph idx="1"/>
          </p:nvPr>
        </p:nvSpPr>
        <p:spPr/>
        <p:txBody>
          <a:bodyPr/>
          <a:lstStyle/>
          <a:p>
            <a:r>
              <a:rPr lang="en-US" sz="4000" dirty="0"/>
              <a:t>Complete all set </a:t>
            </a:r>
            <a:r>
              <a:rPr lang="en-US" sz="4000" dirty="0" smtClean="0"/>
              <a:t>life skill </a:t>
            </a:r>
            <a:r>
              <a:rPr lang="en-US" sz="4000" dirty="0"/>
              <a:t>tasks </a:t>
            </a:r>
            <a:endParaRPr lang="en-US" sz="4000" dirty="0" smtClean="0"/>
          </a:p>
          <a:p>
            <a:r>
              <a:rPr lang="en-US" sz="4000" dirty="0" smtClean="0"/>
              <a:t>Tasks may include using manners, building communication skills, </a:t>
            </a:r>
            <a:r>
              <a:rPr lang="en-US" sz="4000" dirty="0" smtClean="0"/>
              <a:t>environment </a:t>
            </a:r>
            <a:r>
              <a:rPr lang="en-US" sz="4000" dirty="0"/>
              <a:t>care, </a:t>
            </a:r>
            <a:r>
              <a:rPr lang="en-US" sz="4000" dirty="0" smtClean="0"/>
              <a:t>budgeting and household </a:t>
            </a:r>
          </a:p>
          <a:p>
            <a:r>
              <a:rPr lang="en-US" sz="4000" dirty="0" smtClean="0"/>
              <a:t>A home book will be assigned to students to recorded life skills tasks in</a:t>
            </a:r>
            <a:endParaRPr lang="en-US" sz="4000" dirty="0"/>
          </a:p>
          <a:p>
            <a:endParaRPr lang="en-US" dirty="0"/>
          </a:p>
        </p:txBody>
      </p:sp>
    </p:spTree>
    <p:extLst>
      <p:ext uri="{BB962C8B-B14F-4D97-AF65-F5344CB8AC3E}">
        <p14:creationId xmlns:p14="http://schemas.microsoft.com/office/powerpoint/2010/main" val="1058536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SWIMMING</a:t>
            </a:r>
          </a:p>
        </p:txBody>
      </p:sp>
      <p:sp>
        <p:nvSpPr>
          <p:cNvPr id="3" name="Content Placeholder 2"/>
          <p:cNvSpPr>
            <a:spLocks noGrp="1"/>
          </p:cNvSpPr>
          <p:nvPr>
            <p:ph idx="1"/>
          </p:nvPr>
        </p:nvSpPr>
        <p:spPr>
          <a:xfrm>
            <a:off x="685800" y="1956218"/>
            <a:ext cx="10820400" cy="4024125"/>
          </a:xfrm>
        </p:spPr>
        <p:txBody>
          <a:bodyPr>
            <a:normAutofit/>
          </a:bodyPr>
          <a:lstStyle/>
          <a:p>
            <a:r>
              <a:rPr lang="en-US" sz="3200" dirty="0"/>
              <a:t>To be </a:t>
            </a:r>
            <a:r>
              <a:rPr lang="en-US" sz="3200" dirty="0" smtClean="0"/>
              <a:t>eligible </a:t>
            </a:r>
            <a:r>
              <a:rPr lang="en-US" sz="3200" dirty="0"/>
              <a:t>to receive </a:t>
            </a:r>
            <a:r>
              <a:rPr lang="en-US" sz="3200" dirty="0" smtClean="0"/>
              <a:t>an Angel Challenge </a:t>
            </a:r>
            <a:r>
              <a:rPr lang="en-US" sz="3200" dirty="0" smtClean="0"/>
              <a:t>badge students </a:t>
            </a:r>
            <a:r>
              <a:rPr lang="en-US" sz="3200" dirty="0"/>
              <a:t>must </a:t>
            </a:r>
            <a:r>
              <a:rPr lang="en-US" sz="3200" dirty="0" smtClean="0"/>
              <a:t>consistently participate in class </a:t>
            </a:r>
            <a:r>
              <a:rPr lang="en-US" sz="3200" dirty="0"/>
              <a:t>swimming lessons all year round. </a:t>
            </a:r>
            <a:r>
              <a:rPr lang="en-US" sz="3200" dirty="0" smtClean="0"/>
              <a:t>Including;</a:t>
            </a:r>
            <a:endParaRPr lang="en-US" sz="3200" dirty="0"/>
          </a:p>
          <a:p>
            <a:r>
              <a:rPr lang="en-US" sz="3200" dirty="0"/>
              <a:t>Having gear</a:t>
            </a:r>
          </a:p>
          <a:p>
            <a:r>
              <a:rPr lang="en-US" sz="3200" dirty="0"/>
              <a:t>Dressed on time</a:t>
            </a:r>
          </a:p>
          <a:p>
            <a:r>
              <a:rPr lang="en-US" sz="3200" dirty="0"/>
              <a:t> A note from parent/guardian for </a:t>
            </a:r>
            <a:r>
              <a:rPr lang="en-US" sz="3200" dirty="0" err="1"/>
              <a:t>legimate</a:t>
            </a:r>
            <a:r>
              <a:rPr lang="en-US" sz="3200" dirty="0"/>
              <a:t> reasons for not participating is a requirement.</a:t>
            </a:r>
          </a:p>
          <a:p>
            <a:endParaRPr lang="en-US" sz="3200" dirty="0"/>
          </a:p>
        </p:txBody>
      </p:sp>
    </p:spTree>
    <p:extLst>
      <p:ext uri="{BB962C8B-B14F-4D97-AF65-F5344CB8AC3E}">
        <p14:creationId xmlns:p14="http://schemas.microsoft.com/office/powerpoint/2010/main" val="1446725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5919" y="1010336"/>
            <a:ext cx="11177040" cy="2887106"/>
          </a:xfrm>
        </p:spPr>
        <p:txBody>
          <a:bodyPr>
            <a:noAutofit/>
          </a:bodyPr>
          <a:lstStyle/>
          <a:p>
            <a:pPr lvl="0"/>
            <a:r>
              <a:rPr lang="en-US" sz="3200" dirty="0" smtClean="0"/>
              <a:t>Students are required to demonstrate leadership throughout the year as part of their </a:t>
            </a:r>
            <a:r>
              <a:rPr lang="en-US" sz="3200" dirty="0"/>
              <a:t>L</a:t>
            </a:r>
            <a:r>
              <a:rPr lang="en-US" sz="3200" dirty="0" smtClean="0"/>
              <a:t>eadership Challenges. </a:t>
            </a:r>
          </a:p>
          <a:p>
            <a:pPr lvl="0"/>
            <a:r>
              <a:rPr lang="en-US" sz="3200" dirty="0" smtClean="0"/>
              <a:t>They need to adequately fulfill their duties as </a:t>
            </a:r>
          </a:p>
          <a:p>
            <a:pPr lvl="1"/>
            <a:r>
              <a:rPr lang="en-US" sz="3000" dirty="0" smtClean="0"/>
              <a:t>School Council</a:t>
            </a:r>
          </a:p>
          <a:p>
            <a:pPr lvl="1"/>
            <a:r>
              <a:rPr lang="en-US" sz="3200" dirty="0" smtClean="0"/>
              <a:t>House Captains</a:t>
            </a:r>
          </a:p>
          <a:p>
            <a:pPr lvl="1"/>
            <a:r>
              <a:rPr lang="en-US" sz="3200" dirty="0" smtClean="0"/>
              <a:t>Peer Mediation</a:t>
            </a:r>
          </a:p>
          <a:p>
            <a:pPr lvl="1"/>
            <a:r>
              <a:rPr lang="en-US" sz="3200" dirty="0" smtClean="0"/>
              <a:t>Band Leaders</a:t>
            </a:r>
            <a:endParaRPr lang="en-US" sz="3200" dirty="0"/>
          </a:p>
          <a:p>
            <a:r>
              <a:rPr lang="en-US" sz="3200" dirty="0"/>
              <a:t>Those students not involved in one of the above leadership roles are required to adequately fulfill their duties as part of at least one committee throughout the year</a:t>
            </a:r>
          </a:p>
          <a:p>
            <a:endParaRPr lang="en-US" sz="3200" dirty="0"/>
          </a:p>
        </p:txBody>
      </p:sp>
      <p:sp>
        <p:nvSpPr>
          <p:cNvPr id="5" name="Title 1"/>
          <p:cNvSpPr txBox="1">
            <a:spLocks/>
          </p:cNvSpPr>
          <p:nvPr/>
        </p:nvSpPr>
        <p:spPr>
          <a:xfrm>
            <a:off x="3372162" y="226974"/>
            <a:ext cx="8610600" cy="1293028"/>
          </a:xfrm>
          <a:prstGeom prst="rect">
            <a:avLst/>
          </a:prstGeom>
        </p:spPr>
        <p:txBody>
          <a:bodyPr vert="horz" lIns="91440" tIns="45720" rIns="91440" bIns="45720" rtlCol="0" anchor="ctr">
            <a:norm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r>
              <a:rPr lang="en-US" b="1" dirty="0" smtClean="0"/>
              <a:t>Leadership </a:t>
            </a:r>
            <a:endParaRPr lang="en-US" b="1" dirty="0"/>
          </a:p>
        </p:txBody>
      </p:sp>
    </p:spTree>
    <p:extLst>
      <p:ext uri="{BB962C8B-B14F-4D97-AF65-F5344CB8AC3E}">
        <p14:creationId xmlns:p14="http://schemas.microsoft.com/office/powerpoint/2010/main" val="212186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1298D38169A44A80FAB6A8FF84C42" ma:contentTypeVersion="0" ma:contentTypeDescription="Create a new document." ma:contentTypeScope="" ma:versionID="4e271c15242dfa217faa5e9ee9d21ea4">
  <xsd:schema xmlns:xsd="http://www.w3.org/2001/XMLSchema" xmlns:xs="http://www.w3.org/2001/XMLSchema" xmlns:p="http://schemas.microsoft.com/office/2006/metadata/properties" targetNamespace="http://schemas.microsoft.com/office/2006/metadata/properties" ma:root="true" ma:fieldsID="6834f8c0c0eabdc6c42b2f987c760c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D71081-C625-418D-8F2A-93F1B5C0BFB4}"/>
</file>

<file path=customXml/itemProps2.xml><?xml version="1.0" encoding="utf-8"?>
<ds:datastoreItem xmlns:ds="http://schemas.openxmlformats.org/officeDocument/2006/customXml" ds:itemID="{865A8E9A-62E4-4E5A-B9F2-D90D4D0FCE2F}"/>
</file>

<file path=customXml/itemProps3.xml><?xml version="1.0" encoding="utf-8"?>
<ds:datastoreItem xmlns:ds="http://schemas.openxmlformats.org/officeDocument/2006/customXml" ds:itemID="{EC6C2304-C18D-48D8-A969-393C4075E9B1}"/>
</file>

<file path=docProps/app.xml><?xml version="1.0" encoding="utf-8"?>
<Properties xmlns="http://schemas.openxmlformats.org/officeDocument/2006/extended-properties" xmlns:vt="http://schemas.openxmlformats.org/officeDocument/2006/docPropsVTypes">
  <Template>Vapor Trail</Template>
  <TotalTime>85</TotalTime>
  <Words>307</Words>
  <Application>Microsoft Macintosh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Century Gothic</vt:lpstr>
      <vt:lpstr>Arial</vt:lpstr>
      <vt:lpstr>Vapor Trail</vt:lpstr>
      <vt:lpstr>Leadership CHALLENGEs</vt:lpstr>
      <vt:lpstr>PowerPoint Presentation</vt:lpstr>
      <vt:lpstr>ACADEMIC APPLICATION</vt:lpstr>
      <vt:lpstr>PowerPoint Presentation</vt:lpstr>
      <vt:lpstr>PowerPoint Presentation</vt:lpstr>
      <vt:lpstr>LIFESKILLS</vt:lpstr>
      <vt:lpstr>SWIMMING</vt:lpstr>
      <vt:lpstr>PowerPoint Presentation</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ANGELS CHALLENGE</dc:title>
  <dc:creator>Microsoft Office User</dc:creator>
  <cp:lastModifiedBy>Susan Hawkins</cp:lastModifiedBy>
  <cp:revision>12</cp:revision>
  <dcterms:created xsi:type="dcterms:W3CDTF">2015-12-03T04:14:35Z</dcterms:created>
  <dcterms:modified xsi:type="dcterms:W3CDTF">2018-02-26T10:28:02Z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0x01010045F1298D38169A44A80FAB6A8FF84C42</vt:lpwstr>
  </property>
  <property fmtid="{D5CDD505-2E9C-101B-9397-08002B2CF9AE}" pid="3" name="_dlc_DocIdItemGuid">
    <vt:lpwstr>83c1d188-5917-4ee4-9516-059ca9c6bc44</vt:lpwstr>
  </property>
  <property fmtid="{D5CDD505-2E9C-101B-9397-08002B2CF9AE}" pid="4" name="Order">
    <vt:r8>100</vt:r8>
  </property>
  <property fmtid="{D5CDD505-2E9C-101B-9397-08002B2CF9AE}" pid="5" name="xd_Signature">
    <vt:bool>false</vt:bool>
  </property>
  <property fmtid="{D5CDD505-2E9C-101B-9397-08002B2CF9AE}" pid="6" name="xd_ProgID">
    <vt:lpwstr/>
  </property>
  <property fmtid="{D5CDD505-2E9C-101B-9397-08002B2CF9AE}" pid="7" name="SharedWithUsers">
    <vt:lpwstr/>
  </property>
  <property fmtid="{D5CDD505-2E9C-101B-9397-08002B2CF9AE}" pid="8" name="_SourceUrl">
    <vt:lpwstr/>
  </property>
  <property fmtid="{D5CDD505-2E9C-101B-9397-08002B2CF9AE}" pid="9" name="_SharedFileIndex">
    <vt:lpwstr/>
  </property>
  <property fmtid="{D5CDD505-2E9C-101B-9397-08002B2CF9AE}" pid="10" name="TemplateUrl">
    <vt:lpwstr/>
  </property>
</Properties>
</file>